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56" r:id="rId3"/>
    <p:sldId id="273" r:id="rId4"/>
    <p:sldId id="275" r:id="rId5"/>
    <p:sldId id="257" r:id="rId6"/>
    <p:sldId id="274" r:id="rId7"/>
    <p:sldId id="276" r:id="rId8"/>
    <p:sldId id="258" r:id="rId9"/>
    <p:sldId id="260" r:id="rId10"/>
    <p:sldId id="278" r:id="rId11"/>
    <p:sldId id="279" r:id="rId12"/>
    <p:sldId id="261" r:id="rId13"/>
    <p:sldId id="262" r:id="rId14"/>
    <p:sldId id="263" r:id="rId1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C1"/>
    <a:srgbClr val="FFE28F"/>
    <a:srgbClr val="9A68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6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29T15:25:06.537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06T14:17:55.688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29T15:25:06.537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29T15:31:06.833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29T15:52:54.222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06T14:24:50.932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5DBC1D-73DE-5CBA-5208-FC7D57ABCE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B54BB62-EEF0-CD52-3460-B9C1135D06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67DFE2F-018E-D307-2BED-9D7679E31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88ED2CB-74FD-0306-D3F0-8B8FA8A63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B17F216-9F0D-CD3D-B035-369CE0A8F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93746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14D40F-8776-20FA-9E60-80A3C4C5D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DD2B778-D980-8396-E90D-3A7CC17986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F3910FF-8E5E-91E8-4C68-33CE40E91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7749901-B7F1-C557-D1D1-90960696C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9956E3B-F3C6-D099-9F49-C4FE74CA1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21079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A42EDF6-56D5-44B3-D4A8-A9E41BF4C9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15E25B9-0430-687D-DA26-4F5ED79E5D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FB6B8FF-3796-C22D-C479-68D945085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2C3457D-F4D8-7420-3BE6-FB03F3F80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3F8104F-420B-BB45-25C5-99A41DF2B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2094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92E19D-9503-21E9-9B9D-27F87CB30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C82ADCF-3E48-C713-9242-CBB028544D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51941D0-C400-B716-89E6-2C4E2FA13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286D818-7128-3DB5-7D24-2A21548B1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771C583-188C-1A76-6387-B7C193F9F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45221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D45AE9-9FBE-A9EE-878D-2E5835077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9127D09-2506-B207-5389-97325350C6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34AD670-DEAA-8A49-E46A-7DAB72023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9BF185D-5B7B-2787-34C3-B8F8474BA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76ABAE-10A3-30D7-8987-E737D4B20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86778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2AFF42-6BB8-9D12-BECD-1A4E875EA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672BF27-9126-D4B2-5F07-49DAAE89A2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7F1BE14-B01B-0C11-C3BA-B31B7AD51C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C3CB25F-6FA8-4A57-3049-202184C3E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A5D3218-299C-ECB6-1936-9C4384433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1B1EF23-E66A-17D4-1FE1-9A3C45F76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10984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69FBC3-F3E7-ACE5-FA1C-237B6E2E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911ED31-3702-3BA2-4246-896D4ACF00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9B986FD-95AE-3306-61C3-8FE1F731F0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31885B9-DC9C-059E-5FAE-35823A90A7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DC0EAF3-E639-6EDA-B106-5523758C3E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7AA4A2F-F098-F799-0AD1-2BCDDFFEF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73B45B04-F0C2-9979-5164-32A03C300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4496BE0-3E7C-E514-8D12-962297FCC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28072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99222C-9493-FF66-1A25-808CE641E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6AD2A1F-66CB-7363-C7D0-313AD7BB1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AD227A5-E1AD-995B-A666-EB87E8469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2ACEA58E-F690-53B4-94A8-A0D8F60E9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69956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EA774EF-DFE7-0706-F1E5-39E5D5263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62BAB6C3-4631-1958-9BEF-4DFC1B9CD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BFF4069-AB12-13B9-27E9-A2628398E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12702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ED935F-D030-6B47-937A-4021A732E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123AB90-96B1-9374-1C2A-9F2825959F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0F1DACA-A044-52A4-00B2-2D3E2B0461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05FC2DB-431A-859E-BB1D-9D0AE8D01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379A4F9-3A5B-2320-D9B8-FACED1E61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C27559E-FBB8-DAD0-710B-978F7B066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02367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935CF0-BAC4-6814-565A-551376326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45DE9AA-8306-D57D-F9FC-80460250E2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75FCBF7-C147-BC1E-71FC-E12D99410B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8C24022-6464-409A-B0B4-B1800FA9B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574B9F-526B-F34B-1E97-90A1BD568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53784A2-19AE-76E0-1BA9-F0F7B32C2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64425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517F96B-6695-7AD5-5C29-FDB3A14F8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4ED7E8D-A52A-B6D9-40D6-26D3C9B49C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94984DF-50D8-0A11-C35E-1272BE20BC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C0EEF86-7C9A-4826-AD2E-CFFDEA3375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F6ED2A5-36CD-C809-E764-F663FF6FFE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3685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7" Type="http://schemas.openxmlformats.org/officeDocument/2006/relationships/customXml" Target="../ink/ink2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customXml" Target="../ink/ink3.xml"/><Relationship Id="rId7" Type="http://schemas.openxmlformats.org/officeDocument/2006/relationships/image" Target="../media/image7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5.xml"/><Relationship Id="rId5" Type="http://schemas.openxmlformats.org/officeDocument/2006/relationships/customXml" Target="../ink/ink4.xml"/><Relationship Id="rId4" Type="http://schemas.openxmlformats.org/officeDocument/2006/relationships/image" Target="../media/image6.png"/><Relationship Id="rId9" Type="http://schemas.openxmlformats.org/officeDocument/2006/relationships/customXml" Target="../ink/ink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Agrupar 10">
            <a:extLst>
              <a:ext uri="{FF2B5EF4-FFF2-40B4-BE49-F238E27FC236}">
                <a16:creationId xmlns:a16="http://schemas.microsoft.com/office/drawing/2014/main" id="{107E1A16-6310-D763-2669-1FE0C2708501}"/>
              </a:ext>
            </a:extLst>
          </p:cNvPr>
          <p:cNvGrpSpPr/>
          <p:nvPr/>
        </p:nvGrpSpPr>
        <p:grpSpPr>
          <a:xfrm>
            <a:off x="-35875" y="0"/>
            <a:ext cx="12321067" cy="6858000"/>
            <a:chOff x="-35875" y="0"/>
            <a:chExt cx="12321067" cy="6858000"/>
          </a:xfrm>
        </p:grpSpPr>
        <p:pic>
          <p:nvPicPr>
            <p:cNvPr id="5" name="Imagem 4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79C201AF-19D2-32C3-6304-E900D2112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7999" y="537353"/>
              <a:ext cx="6096000" cy="3042912"/>
            </a:xfrm>
            <a:prstGeom prst="rect">
              <a:avLst/>
            </a:prstGeom>
          </p:spPr>
        </p:pic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E146D6C1-3394-8B37-0E6C-DE4DF6DDB183}"/>
                </a:ext>
              </a:extLst>
            </p:cNvPr>
            <p:cNvSpPr txBox="1"/>
            <p:nvPr/>
          </p:nvSpPr>
          <p:spPr>
            <a:xfrm>
              <a:off x="1" y="4171576"/>
              <a:ext cx="12191999" cy="1446550"/>
            </a:xfrm>
            <a:prstGeom prst="rect">
              <a:avLst/>
            </a:prstGeom>
            <a:solidFill>
              <a:srgbClr val="FFB34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4400" dirty="0">
                  <a:solidFill>
                    <a:schemeClr val="bg1"/>
                  </a:solidFill>
                  <a:latin typeface="Bauhaus" pitchFamily="2" charset="0"/>
                </a:rPr>
                <a:t>REFORMA PROTESTANTE</a:t>
              </a:r>
            </a:p>
            <a:p>
              <a:pPr algn="ctr"/>
              <a:r>
                <a:rPr lang="pt-BR" sz="4400" dirty="0">
                  <a:solidFill>
                    <a:schemeClr val="bg1"/>
                  </a:solidFill>
                  <a:latin typeface="Bauhaus" pitchFamily="2" charset="0"/>
                </a:rPr>
                <a:t>DEPOIS DAS TREVAS, A LUZ</a:t>
              </a:r>
            </a:p>
          </p:txBody>
        </p:sp>
        <p:pic>
          <p:nvPicPr>
            <p:cNvPr id="9" name="Imagem 8">
              <a:extLst>
                <a:ext uri="{FF2B5EF4-FFF2-40B4-BE49-F238E27FC236}">
                  <a16:creationId xmlns:a16="http://schemas.microsoft.com/office/drawing/2014/main" id="{32720B18-9499-0B4A-7DA4-72775C2E7F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35875" y="0"/>
              <a:ext cx="12227875" cy="6858000"/>
            </a:xfrm>
            <a:prstGeom prst="rect">
              <a:avLst/>
            </a:prstGeom>
          </p:spPr>
        </p:pic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86F21DB3-DD56-5B32-D16E-269638273A6A}"/>
                </a:ext>
              </a:extLst>
            </p:cNvPr>
            <p:cNvSpPr txBox="1"/>
            <p:nvPr/>
          </p:nvSpPr>
          <p:spPr>
            <a:xfrm>
              <a:off x="0" y="6478135"/>
              <a:ext cx="1228519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200" dirty="0">
                  <a:solidFill>
                    <a:srgbClr val="FFEFC1"/>
                  </a:solidFill>
                </a:rPr>
                <a:t>Parte integrante da Lição 12: </a:t>
              </a:r>
              <a:r>
                <a:rPr lang="pt-BR" sz="1200" i="1" dirty="0">
                  <a:solidFill>
                    <a:srgbClr val="FFEFC1"/>
                  </a:solidFill>
                </a:rPr>
                <a:t>Reforma Protestante </a:t>
              </a:r>
              <a:r>
                <a:rPr lang="pt-BR" sz="1200" i="1">
                  <a:solidFill>
                    <a:srgbClr val="FFEFC1"/>
                  </a:solidFill>
                </a:rPr>
                <a:t>- Depois </a:t>
              </a:r>
              <a:r>
                <a:rPr lang="pt-BR" sz="1200" i="1" dirty="0">
                  <a:solidFill>
                    <a:srgbClr val="FFEFC1"/>
                  </a:solidFill>
                </a:rPr>
                <a:t>das trevas, a luz </a:t>
              </a:r>
              <a:r>
                <a:rPr lang="pt-BR" sz="1200" dirty="0">
                  <a:solidFill>
                    <a:srgbClr val="FFEFC1"/>
                  </a:solidFill>
                </a:rPr>
                <a:t>– Cultura Cristã Kids </a:t>
              </a:r>
              <a:r>
                <a:rPr lang="pt-BR" sz="1200" i="1" dirty="0">
                  <a:solidFill>
                    <a:srgbClr val="FFEFC1"/>
                  </a:solidFill>
                </a:rPr>
                <a:t>Online</a:t>
              </a:r>
              <a:r>
                <a:rPr lang="pt-BR" sz="1200" dirty="0">
                  <a:solidFill>
                    <a:srgbClr val="FFEFC1"/>
                  </a:solidFill>
                </a:rPr>
                <a:t>. © 2025 Editora Cultura Cristã. Todos os direitos são reservados. </a:t>
              </a:r>
              <a:endParaRPr lang="pt-BR" sz="600" dirty="0">
                <a:solidFill>
                  <a:srgbClr val="FFEFC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1FF2DB10-C632-208A-2E64-4F9EA077C2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60828" b="18079"/>
            <a:stretch>
              <a:fillRect/>
            </a:stretch>
          </p:blipFill>
          <p:spPr>
            <a:xfrm>
              <a:off x="64533" y="4171576"/>
              <a:ext cx="12192000" cy="1446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7254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036E95-DEB5-A55D-5414-BE8D9A6B95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Agrupar 7">
            <a:extLst>
              <a:ext uri="{FF2B5EF4-FFF2-40B4-BE49-F238E27FC236}">
                <a16:creationId xmlns:a16="http://schemas.microsoft.com/office/drawing/2014/main" id="{4DF7BBFF-C6A1-C583-FB20-D2F96B2FBBA3}"/>
              </a:ext>
            </a:extLst>
          </p:cNvPr>
          <p:cNvGrpSpPr/>
          <p:nvPr/>
        </p:nvGrpSpPr>
        <p:grpSpPr>
          <a:xfrm>
            <a:off x="1473200" y="-2"/>
            <a:ext cx="10384456" cy="6858001"/>
            <a:chOff x="1473200" y="-2"/>
            <a:chExt cx="10384456" cy="6858001"/>
          </a:xfrm>
        </p:grpSpPr>
        <p:pic>
          <p:nvPicPr>
            <p:cNvPr id="5" name="Imagem 4" descr="Foto em preto e branco de homem com barba e chapéu&#10;&#10;O conteúdo gerado por IA pode estar incorreto.">
              <a:extLst>
                <a:ext uri="{FF2B5EF4-FFF2-40B4-BE49-F238E27FC236}">
                  <a16:creationId xmlns:a16="http://schemas.microsoft.com/office/drawing/2014/main" id="{FA1838A6-C27F-93A7-E241-45A1541B26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7" t="2037" r="3111" b="8148"/>
            <a:stretch>
              <a:fillRect/>
            </a:stretch>
          </p:blipFill>
          <p:spPr>
            <a:xfrm>
              <a:off x="1473200" y="-2"/>
              <a:ext cx="5071620" cy="6832599"/>
            </a:xfrm>
            <a:prstGeom prst="rect">
              <a:avLst/>
            </a:prstGeom>
          </p:spPr>
        </p:pic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40A7D9FA-224D-21B8-CB41-EFFE01DCE1F2}"/>
                </a:ext>
              </a:extLst>
            </p:cNvPr>
            <p:cNvSpPr txBox="1"/>
            <p:nvPr/>
          </p:nvSpPr>
          <p:spPr>
            <a:xfrm>
              <a:off x="7010400" y="3105834"/>
              <a:ext cx="48472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JOHN KNOX</a:t>
              </a:r>
            </a:p>
          </p:txBody>
        </p:sp>
        <p:pic>
          <p:nvPicPr>
            <p:cNvPr id="7" name="Imagem 6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33D26469-B2A4-5B3B-C3E2-4AB56E18EF1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2174" y="6468609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166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D0EDD3-A4D0-CF09-4509-916D2A2C9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Agrupar 7">
            <a:extLst>
              <a:ext uri="{FF2B5EF4-FFF2-40B4-BE49-F238E27FC236}">
                <a16:creationId xmlns:a16="http://schemas.microsoft.com/office/drawing/2014/main" id="{83559796-96D1-43FA-3E86-A3FF85DA4864}"/>
              </a:ext>
            </a:extLst>
          </p:cNvPr>
          <p:cNvGrpSpPr/>
          <p:nvPr/>
        </p:nvGrpSpPr>
        <p:grpSpPr>
          <a:xfrm>
            <a:off x="1473199" y="12698"/>
            <a:ext cx="10384457" cy="6845301"/>
            <a:chOff x="1473199" y="12698"/>
            <a:chExt cx="10384457" cy="6845301"/>
          </a:xfrm>
        </p:grpSpPr>
        <p:pic>
          <p:nvPicPr>
            <p:cNvPr id="3" name="Imagem 2" descr="Homem de chapéu com a boca aberta&#10;&#10;O conteúdo gerado por IA pode estar incorreto.">
              <a:extLst>
                <a:ext uri="{FF2B5EF4-FFF2-40B4-BE49-F238E27FC236}">
                  <a16:creationId xmlns:a16="http://schemas.microsoft.com/office/drawing/2014/main" id="{3D550C04-2074-7B38-6E13-C6788888E3E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25" t="2593" r="2587" b="7592"/>
            <a:stretch>
              <a:fillRect/>
            </a:stretch>
          </p:blipFill>
          <p:spPr>
            <a:xfrm>
              <a:off x="1473199" y="12698"/>
              <a:ext cx="5113883" cy="6832598"/>
            </a:xfrm>
            <a:prstGeom prst="rect">
              <a:avLst/>
            </a:prstGeom>
          </p:spPr>
        </p:pic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2F4DFE44-1B27-5B9D-9DAF-E0E0B6870D35}"/>
                </a:ext>
              </a:extLst>
            </p:cNvPr>
            <p:cNvSpPr txBox="1"/>
            <p:nvPr/>
          </p:nvSpPr>
          <p:spPr>
            <a:xfrm>
              <a:off x="7010400" y="3105834"/>
              <a:ext cx="48472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TEODORO BESSA</a:t>
              </a:r>
            </a:p>
          </p:txBody>
        </p:sp>
        <p:pic>
          <p:nvPicPr>
            <p:cNvPr id="7" name="Imagem 6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D7A54697-BAB2-DBBE-6F8D-1FF3818C9D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2174" y="6468609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2024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C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3E6F76-89F4-651C-E9AD-8CCF1E386E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E7DA3B23-F5B8-223C-CE04-3862E0A5890E}"/>
              </a:ext>
            </a:extLst>
          </p:cNvPr>
          <p:cNvGrpSpPr/>
          <p:nvPr/>
        </p:nvGrpSpPr>
        <p:grpSpPr>
          <a:xfrm>
            <a:off x="1507444" y="0"/>
            <a:ext cx="10324812" cy="6858000"/>
            <a:chOff x="1507444" y="0"/>
            <a:chExt cx="10324812" cy="6858000"/>
          </a:xfrm>
        </p:grpSpPr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F3314749-A0A1-4DE0-BD9D-A377EDB7CE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1" t="1481" r="2064" b="7407"/>
            <a:stretch>
              <a:fillRect/>
            </a:stretch>
          </p:blipFill>
          <p:spPr>
            <a:xfrm rot="5400000">
              <a:off x="2675360" y="-1167916"/>
              <a:ext cx="6858000" cy="9193831"/>
            </a:xfrm>
            <a:prstGeom prst="rect">
              <a:avLst/>
            </a:prstGeom>
          </p:spPr>
        </p:pic>
        <p:pic>
          <p:nvPicPr>
            <p:cNvPr id="2" name="Imagem 1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DF6B4C50-C389-68DD-F7E9-210768F3E0B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2174" y="6468609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6357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C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3ECC62-7EFB-3676-FF9E-E0C96C361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Agrupar 4">
            <a:extLst>
              <a:ext uri="{FF2B5EF4-FFF2-40B4-BE49-F238E27FC236}">
                <a16:creationId xmlns:a16="http://schemas.microsoft.com/office/drawing/2014/main" id="{69D217F9-32AD-0392-4716-0A070881903A}"/>
              </a:ext>
            </a:extLst>
          </p:cNvPr>
          <p:cNvGrpSpPr/>
          <p:nvPr/>
        </p:nvGrpSpPr>
        <p:grpSpPr>
          <a:xfrm>
            <a:off x="1535875" y="-2"/>
            <a:ext cx="10296381" cy="6858001"/>
            <a:chOff x="1535875" y="-2"/>
            <a:chExt cx="10296381" cy="6858001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3786B6C0-F836-7A05-7AB9-33F004DAA9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1" t="1482" r="2325" b="7592"/>
            <a:stretch>
              <a:fillRect/>
            </a:stretch>
          </p:blipFill>
          <p:spPr>
            <a:xfrm rot="5400000">
              <a:off x="2706981" y="-1171108"/>
              <a:ext cx="6858001" cy="9200214"/>
            </a:xfrm>
            <a:prstGeom prst="rect">
              <a:avLst/>
            </a:prstGeom>
          </p:spPr>
        </p:pic>
        <p:pic>
          <p:nvPicPr>
            <p:cNvPr id="2" name="Imagem 1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DC59C0E3-5603-22BA-119F-23EF5DB011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2174" y="6468609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6233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C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7175D3-91FB-90ED-6686-2A28288F0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C6A64177-2FDC-C2C5-CEAE-BB3BEE5D8111}"/>
              </a:ext>
            </a:extLst>
          </p:cNvPr>
          <p:cNvGrpSpPr/>
          <p:nvPr/>
        </p:nvGrpSpPr>
        <p:grpSpPr>
          <a:xfrm>
            <a:off x="1451777" y="0"/>
            <a:ext cx="10380479" cy="6858000"/>
            <a:chOff x="1451777" y="0"/>
            <a:chExt cx="10380479" cy="6858000"/>
          </a:xfrm>
        </p:grpSpPr>
        <p:pic>
          <p:nvPicPr>
            <p:cNvPr id="5" name="Imagem 4" descr="Uma imagem contendo Forma&#10;&#10;O conteúdo gerado por IA pode estar incorreto.">
              <a:extLst>
                <a:ext uri="{FF2B5EF4-FFF2-40B4-BE49-F238E27FC236}">
                  <a16:creationId xmlns:a16="http://schemas.microsoft.com/office/drawing/2014/main" id="{2922BC28-2151-6FFB-EB48-BA22144BD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88" t="1297" r="2063" b="7406"/>
            <a:stretch>
              <a:fillRect/>
            </a:stretch>
          </p:blipFill>
          <p:spPr>
            <a:xfrm rot="5400000">
              <a:off x="2667000" y="-1215223"/>
              <a:ext cx="6858000" cy="9288445"/>
            </a:xfrm>
            <a:prstGeom prst="rect">
              <a:avLst/>
            </a:prstGeom>
          </p:spPr>
        </p:pic>
        <p:pic>
          <p:nvPicPr>
            <p:cNvPr id="2" name="Imagem 1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238A87DC-87E0-A356-DEC9-036B424172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2174" y="6468609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2403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CF8E5DE9-474D-02F2-7BC3-025E76DE77F6}"/>
              </a:ext>
            </a:extLst>
          </p:cNvPr>
          <p:cNvGrpSpPr/>
          <p:nvPr/>
        </p:nvGrpSpPr>
        <p:grpSpPr>
          <a:xfrm>
            <a:off x="1509485" y="2"/>
            <a:ext cx="10322771" cy="6901610"/>
            <a:chOff x="1509485" y="2"/>
            <a:chExt cx="10322771" cy="6901610"/>
          </a:xfrm>
        </p:grpSpPr>
        <p:pic>
          <p:nvPicPr>
            <p:cNvPr id="5" name="Imagem 4" descr="Uma imagem contendo quarto, segurando, mulher&#10;&#10;O conteúdo gerado por IA pode estar incorreto.">
              <a:extLst>
                <a:ext uri="{FF2B5EF4-FFF2-40B4-BE49-F238E27FC236}">
                  <a16:creationId xmlns:a16="http://schemas.microsoft.com/office/drawing/2014/main" id="{CFB5B00E-5096-455B-2C1A-BCD562DBBA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0" t="1308" r="1205" b="7286"/>
            <a:stretch>
              <a:fillRect/>
            </a:stretch>
          </p:blipFill>
          <p:spPr>
            <a:xfrm rot="5400000">
              <a:off x="2652452" y="-1142965"/>
              <a:ext cx="6901610" cy="9187543"/>
            </a:xfrm>
            <a:prstGeom prst="rect">
              <a:avLst/>
            </a:prstGeom>
          </p:spPr>
        </p:pic>
        <p:pic>
          <p:nvPicPr>
            <p:cNvPr id="2" name="Imagem 1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03EB8E5D-930E-A064-2D9F-67D04830F4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2174" y="6468609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7424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Agrupar 12">
            <a:extLst>
              <a:ext uri="{FF2B5EF4-FFF2-40B4-BE49-F238E27FC236}">
                <a16:creationId xmlns:a16="http://schemas.microsoft.com/office/drawing/2014/main" id="{217F73FD-F5F4-8A26-275A-3EFA5AD3D29F}"/>
              </a:ext>
            </a:extLst>
          </p:cNvPr>
          <p:cNvGrpSpPr/>
          <p:nvPr/>
        </p:nvGrpSpPr>
        <p:grpSpPr>
          <a:xfrm>
            <a:off x="-44880" y="0"/>
            <a:ext cx="12263471" cy="6858000"/>
            <a:chOff x="-44880" y="0"/>
            <a:chExt cx="12263471" cy="6858000"/>
          </a:xfrm>
        </p:grpSpPr>
        <p:pic>
          <p:nvPicPr>
            <p:cNvPr id="3" name="Imagem 2" descr="Mapa&#10;&#10;O conteúdo gerado por IA pode estar incorreto.">
              <a:extLst>
                <a:ext uri="{FF2B5EF4-FFF2-40B4-BE49-F238E27FC236}">
                  <a16:creationId xmlns:a16="http://schemas.microsoft.com/office/drawing/2014/main" id="{0A1420CB-6B49-3572-5201-CE133AFB2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00" t="55117" r="48116" b="21876"/>
            <a:stretch>
              <a:fillRect/>
            </a:stretch>
          </p:blipFill>
          <p:spPr>
            <a:xfrm>
              <a:off x="-26044" y="0"/>
              <a:ext cx="12244635" cy="6858000"/>
            </a:xfrm>
            <a:prstGeom prst="rect">
              <a:avLst/>
            </a:prstGeom>
          </p:spPr>
        </p:pic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DBC944C2-10FC-A740-0F46-02929258AC34}"/>
                </a:ext>
              </a:extLst>
            </p:cNvPr>
            <p:cNvSpPr/>
            <p:nvPr/>
          </p:nvSpPr>
          <p:spPr>
            <a:xfrm>
              <a:off x="6959599" y="2324101"/>
              <a:ext cx="2322286" cy="787400"/>
            </a:xfrm>
            <a:prstGeom prst="rect">
              <a:avLst/>
            </a:prstGeom>
            <a:solidFill>
              <a:srgbClr val="DA214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03720F12-50A0-31F4-E30E-486A629BF325}"/>
                </a:ext>
              </a:extLst>
            </p:cNvPr>
            <p:cNvSpPr/>
            <p:nvPr/>
          </p:nvSpPr>
          <p:spPr>
            <a:xfrm>
              <a:off x="9849111" y="1006929"/>
              <a:ext cx="2367645" cy="787400"/>
            </a:xfrm>
            <a:prstGeom prst="rect">
              <a:avLst/>
            </a:prstGeom>
            <a:solidFill>
              <a:srgbClr val="00B49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5DABC206-E4D8-EADF-B6FB-928CFDB02298}"/>
                </a:ext>
              </a:extLst>
            </p:cNvPr>
            <p:cNvSpPr/>
            <p:nvPr/>
          </p:nvSpPr>
          <p:spPr>
            <a:xfrm>
              <a:off x="11010257" y="1392614"/>
              <a:ext cx="1103085" cy="355599"/>
            </a:xfrm>
            <a:prstGeom prst="rect">
              <a:avLst/>
            </a:prstGeom>
            <a:solidFill>
              <a:srgbClr val="00B49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29F21E38-E4DF-0413-123E-67806B3B9A87}"/>
                </a:ext>
              </a:extLst>
            </p:cNvPr>
            <p:cNvSpPr/>
            <p:nvPr/>
          </p:nvSpPr>
          <p:spPr>
            <a:xfrm>
              <a:off x="10023285" y="4669972"/>
              <a:ext cx="1538514" cy="787400"/>
            </a:xfrm>
            <a:prstGeom prst="rect">
              <a:avLst/>
            </a:prstGeom>
            <a:solidFill>
              <a:srgbClr val="92396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468A6778-3837-FAB8-7A24-EFE95A6EBB1F}"/>
                </a:ext>
              </a:extLst>
            </p:cNvPr>
            <p:cNvSpPr/>
            <p:nvPr/>
          </p:nvSpPr>
          <p:spPr>
            <a:xfrm>
              <a:off x="-44880" y="0"/>
              <a:ext cx="1588143" cy="3082020"/>
            </a:xfrm>
            <a:prstGeom prst="rect">
              <a:avLst/>
            </a:prstGeom>
            <a:solidFill>
              <a:srgbClr val="68D9F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Retângulo: Cantos Arredondados 10">
              <a:extLst>
                <a:ext uri="{FF2B5EF4-FFF2-40B4-BE49-F238E27FC236}">
                  <a16:creationId xmlns:a16="http://schemas.microsoft.com/office/drawing/2014/main" id="{022C905F-4468-4CF8-823D-68B022E118F9}"/>
                </a:ext>
              </a:extLst>
            </p:cNvPr>
            <p:cNvSpPr/>
            <p:nvPr/>
          </p:nvSpPr>
          <p:spPr>
            <a:xfrm>
              <a:off x="8082642" y="488950"/>
              <a:ext cx="947058" cy="215900"/>
            </a:xfrm>
            <a:prstGeom prst="roundRect">
              <a:avLst/>
            </a:prstGeom>
            <a:solidFill>
              <a:srgbClr val="67376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mc:AlternateContent xmlns:mc="http://schemas.openxmlformats.org/markup-compatibility/2006">
          <mc:Choice xmlns:p14="http://schemas.microsoft.com/office/powerpoint/2010/main" Requires="p14">
            <p:contentPart p14:bwMode="auto" r:id="rId3">
              <p14:nvContentPartPr>
                <p14:cNvPr id="17" name="Tinta 16">
                  <a:extLst>
                    <a:ext uri="{FF2B5EF4-FFF2-40B4-BE49-F238E27FC236}">
                      <a16:creationId xmlns:a16="http://schemas.microsoft.com/office/drawing/2014/main" id="{893611FF-9AC0-95A5-8EC2-490300516F56}"/>
                    </a:ext>
                  </a:extLst>
                </p14:cNvPr>
                <p14:cNvContentPartPr/>
                <p14:nvPr/>
              </p14:nvContentPartPr>
              <p14:xfrm>
                <a:off x="7353105" y="1285470"/>
                <a:ext cx="360" cy="360"/>
              </p14:xfrm>
            </p:contentPart>
          </mc:Choice>
          <mc:Fallback>
            <p:pic>
              <p:nvPicPr>
                <p:cNvPr id="17" name="Tinta 16">
                  <a:extLst>
                    <a:ext uri="{FF2B5EF4-FFF2-40B4-BE49-F238E27FC236}">
                      <a16:creationId xmlns:a16="http://schemas.microsoft.com/office/drawing/2014/main" id="{893611FF-9AC0-95A5-8EC2-490300516F56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290105" y="1222470"/>
                  <a:ext cx="126000" cy="12600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8" name="CaixaDeTexto 17">
              <a:extLst>
                <a:ext uri="{FF2B5EF4-FFF2-40B4-BE49-F238E27FC236}">
                  <a16:creationId xmlns:a16="http://schemas.microsoft.com/office/drawing/2014/main" id="{DD26A49D-203C-5F0A-6C2C-1D314C25AEED}"/>
                </a:ext>
              </a:extLst>
            </p:cNvPr>
            <p:cNvSpPr txBox="1"/>
            <p:nvPr/>
          </p:nvSpPr>
          <p:spPr>
            <a:xfrm>
              <a:off x="6875045" y="3161041"/>
              <a:ext cx="18129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ngenial Black" panose="02000503040000020004" pitchFamily="2" charset="0"/>
                </a:rPr>
                <a:t>FRANÇA</a:t>
              </a:r>
            </a:p>
          </p:txBody>
        </p:sp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id="{F73452F4-73E5-1BBE-EA46-EFCE300771D8}"/>
                </a:ext>
              </a:extLst>
            </p:cNvPr>
            <p:cNvSpPr txBox="1"/>
            <p:nvPr/>
          </p:nvSpPr>
          <p:spPr>
            <a:xfrm>
              <a:off x="6762962" y="1358899"/>
              <a:ext cx="18129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00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ngenial Black" panose="02000503040000020004" pitchFamily="2" charset="0"/>
                </a:rPr>
                <a:t>Noyon</a:t>
              </a:r>
              <a:endPara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endParaRPr>
            </a:p>
          </p:txBody>
        </p:sp>
        <p:sp>
          <p:nvSpPr>
            <p:cNvPr id="20" name="CaixaDeTexto 19">
              <a:extLst>
                <a:ext uri="{FF2B5EF4-FFF2-40B4-BE49-F238E27FC236}">
                  <a16:creationId xmlns:a16="http://schemas.microsoft.com/office/drawing/2014/main" id="{DEE0498E-2799-0DB3-CB8F-BD17E22CC0E3}"/>
                </a:ext>
              </a:extLst>
            </p:cNvPr>
            <p:cNvSpPr txBox="1"/>
            <p:nvPr/>
          </p:nvSpPr>
          <p:spPr>
            <a:xfrm>
              <a:off x="10499085" y="1100804"/>
              <a:ext cx="17176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ngenial Black" panose="02000503040000020004" pitchFamily="2" charset="0"/>
                </a:rPr>
                <a:t>ALEMANHA</a:t>
              </a:r>
              <a:endPara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endParaRPr>
            </a:p>
          </p:txBody>
        </p:sp>
        <p:sp>
          <p:nvSpPr>
            <p:cNvPr id="21" name="CaixaDeTexto 20">
              <a:extLst>
                <a:ext uri="{FF2B5EF4-FFF2-40B4-BE49-F238E27FC236}">
                  <a16:creationId xmlns:a16="http://schemas.microsoft.com/office/drawing/2014/main" id="{4AAB455A-1B0F-9FAE-65FC-789FE023FA87}"/>
                </a:ext>
              </a:extLst>
            </p:cNvPr>
            <p:cNvSpPr txBox="1"/>
            <p:nvPr/>
          </p:nvSpPr>
          <p:spPr>
            <a:xfrm>
              <a:off x="9777710" y="5232836"/>
              <a:ext cx="2180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ngenial Black" panose="02000503040000020004" pitchFamily="2" charset="0"/>
                </a:rPr>
                <a:t>ITÁLIA</a:t>
              </a:r>
              <a:endPara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endParaRPr>
            </a:p>
          </p:txBody>
        </p:sp>
        <p:sp>
          <p:nvSpPr>
            <p:cNvPr id="22" name="CaixaDeTexto 21">
              <a:extLst>
                <a:ext uri="{FF2B5EF4-FFF2-40B4-BE49-F238E27FC236}">
                  <a16:creationId xmlns:a16="http://schemas.microsoft.com/office/drawing/2014/main" id="{DD027B16-7BA2-5DF3-D7D5-FFF4EFD02A19}"/>
                </a:ext>
              </a:extLst>
            </p:cNvPr>
            <p:cNvSpPr txBox="1"/>
            <p:nvPr/>
          </p:nvSpPr>
          <p:spPr>
            <a:xfrm>
              <a:off x="2710331" y="6122544"/>
              <a:ext cx="2180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ngenial Black" panose="02000503040000020004" pitchFamily="2" charset="0"/>
                </a:rPr>
                <a:t>ESPANHA</a:t>
              </a:r>
              <a:endPara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endParaRPr>
            </a:p>
          </p:txBody>
        </p:sp>
        <p:sp>
          <p:nvSpPr>
            <p:cNvPr id="23" name="CaixaDeTexto 22">
              <a:extLst>
                <a:ext uri="{FF2B5EF4-FFF2-40B4-BE49-F238E27FC236}">
                  <a16:creationId xmlns:a16="http://schemas.microsoft.com/office/drawing/2014/main" id="{6FE17976-F3E5-3DDF-9DE7-0A869AA1B36D}"/>
                </a:ext>
              </a:extLst>
            </p:cNvPr>
            <p:cNvSpPr txBox="1"/>
            <p:nvPr/>
          </p:nvSpPr>
          <p:spPr>
            <a:xfrm>
              <a:off x="8852021" y="3499595"/>
              <a:ext cx="2180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ngenial Black" panose="02000503040000020004" pitchFamily="2" charset="0"/>
                </a:rPr>
                <a:t>SUÍÇA</a:t>
              </a:r>
            </a:p>
          </p:txBody>
        </p:sp>
        <p:pic>
          <p:nvPicPr>
            <p:cNvPr id="2" name="Imagem 1" descr="Mapa&#10;&#10;O conteúdo gerado por IA pode estar incorreto.">
              <a:extLst>
                <a:ext uri="{FF2B5EF4-FFF2-40B4-BE49-F238E27FC236}">
                  <a16:creationId xmlns:a16="http://schemas.microsoft.com/office/drawing/2014/main" id="{4F2F335E-C9D3-600A-E419-3E82DDE4CD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620" t="2086" r="3161" b="90986"/>
            <a:stretch>
              <a:fillRect/>
            </a:stretch>
          </p:blipFill>
          <p:spPr>
            <a:xfrm rot="5400000">
              <a:off x="11611370" y="6255645"/>
              <a:ext cx="339989" cy="789769"/>
            </a:xfrm>
            <a:prstGeom prst="rect">
              <a:avLst/>
            </a:prstGeom>
          </p:spPr>
        </p:pic>
        <p:pic>
          <p:nvPicPr>
            <p:cNvPr id="8" name="Imagem 7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AB92E7D8-9C34-D45C-212E-4D7690B00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31765" y="6412954"/>
              <a:ext cx="780082" cy="389390"/>
            </a:xfrm>
            <a:prstGeom prst="rect">
              <a:avLst/>
            </a:prstGeom>
          </p:spPr>
        </p:pic>
      </p:grp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EE6C2B6C-740F-409C-B5C4-CC2959FF3C80}"/>
              </a:ext>
            </a:extLst>
          </p:cNvPr>
          <p:cNvGrpSpPr/>
          <p:nvPr/>
        </p:nvGrpSpPr>
        <p:grpSpPr>
          <a:xfrm>
            <a:off x="5974464" y="1831718"/>
            <a:ext cx="1812926" cy="521910"/>
            <a:chOff x="5974464" y="1831718"/>
            <a:chExt cx="1812926" cy="521910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7">
              <p14:nvContentPartPr>
                <p14:cNvPr id="14" name="Tinta 13">
                  <a:extLst>
                    <a:ext uri="{FF2B5EF4-FFF2-40B4-BE49-F238E27FC236}">
                      <a16:creationId xmlns:a16="http://schemas.microsoft.com/office/drawing/2014/main" id="{B22DAB9A-7F2C-CCCD-DA52-C916045B46CE}"/>
                    </a:ext>
                  </a:extLst>
                </p14:cNvPr>
                <p14:cNvContentPartPr/>
                <p14:nvPr/>
              </p14:nvContentPartPr>
              <p14:xfrm>
                <a:off x="6692612" y="1831718"/>
                <a:ext cx="360" cy="360"/>
              </p14:xfrm>
            </p:contentPart>
          </mc:Choice>
          <mc:Fallback>
            <p:pic>
              <p:nvPicPr>
                <p:cNvPr id="14" name="Tinta 13">
                  <a:extLst>
                    <a:ext uri="{FF2B5EF4-FFF2-40B4-BE49-F238E27FC236}">
                      <a16:creationId xmlns:a16="http://schemas.microsoft.com/office/drawing/2014/main" id="{B22DAB9A-7F2C-CCCD-DA52-C916045B46CE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629612" y="1768718"/>
                  <a:ext cx="126000" cy="12600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EBD83565-8E5F-FCAA-1225-B4D94DF597D9}"/>
                </a:ext>
              </a:extLst>
            </p:cNvPr>
            <p:cNvSpPr txBox="1"/>
            <p:nvPr/>
          </p:nvSpPr>
          <p:spPr>
            <a:xfrm>
              <a:off x="5974464" y="1953518"/>
              <a:ext cx="18129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ngenial Black" panose="02000503040000020004" pitchFamily="2" charset="0"/>
                </a:rPr>
                <a:t>Paris</a:t>
              </a:r>
              <a:endPara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195402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985E1F-D8C0-177B-386B-11708FFD87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Agrupar 9">
            <a:extLst>
              <a:ext uri="{FF2B5EF4-FFF2-40B4-BE49-F238E27FC236}">
                <a16:creationId xmlns:a16="http://schemas.microsoft.com/office/drawing/2014/main" id="{C49F788C-F88E-2DDD-B042-09F04106D9B9}"/>
              </a:ext>
            </a:extLst>
          </p:cNvPr>
          <p:cNvGrpSpPr/>
          <p:nvPr/>
        </p:nvGrpSpPr>
        <p:grpSpPr>
          <a:xfrm>
            <a:off x="1511300" y="12700"/>
            <a:ext cx="10346356" cy="6845299"/>
            <a:chOff x="1511300" y="12700"/>
            <a:chExt cx="10346356" cy="6845299"/>
          </a:xfrm>
        </p:grpSpPr>
        <p:pic>
          <p:nvPicPr>
            <p:cNvPr id="5" name="Imagem 4" descr="Foto em preto e branco de homem com chapéu&#10;&#10;O conteúdo gerado por IA pode estar incorreto.">
              <a:extLst>
                <a:ext uri="{FF2B5EF4-FFF2-40B4-BE49-F238E27FC236}">
                  <a16:creationId xmlns:a16="http://schemas.microsoft.com/office/drawing/2014/main" id="{94F51BDA-06BE-931C-9DF3-8498252EC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25" t="1667" r="1801" b="7592"/>
            <a:stretch>
              <a:fillRect/>
            </a:stretch>
          </p:blipFill>
          <p:spPr>
            <a:xfrm>
              <a:off x="1511300" y="12700"/>
              <a:ext cx="5103534" cy="6832600"/>
            </a:xfrm>
            <a:prstGeom prst="rect">
              <a:avLst/>
            </a:prstGeom>
          </p:spPr>
        </p:pic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66478795-1933-FBBB-657A-9489244DB026}"/>
                </a:ext>
              </a:extLst>
            </p:cNvPr>
            <p:cNvSpPr txBox="1"/>
            <p:nvPr/>
          </p:nvSpPr>
          <p:spPr>
            <a:xfrm>
              <a:off x="7010400" y="3105834"/>
              <a:ext cx="48472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MARTINHO LUTERO</a:t>
              </a:r>
            </a:p>
          </p:txBody>
        </p:sp>
        <p:pic>
          <p:nvPicPr>
            <p:cNvPr id="9" name="Imagem 8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026359D8-C12C-E434-CF04-54B1CA074D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2174" y="6468609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97354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C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F8E2C1-63B4-27A1-E03B-CA5CCB934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892FEE37-8EB1-841B-CC20-C63EA38AC734}"/>
              </a:ext>
            </a:extLst>
          </p:cNvPr>
          <p:cNvGrpSpPr/>
          <p:nvPr/>
        </p:nvGrpSpPr>
        <p:grpSpPr>
          <a:xfrm>
            <a:off x="1509485" y="-1"/>
            <a:ext cx="10322771" cy="6858000"/>
            <a:chOff x="1509485" y="-1"/>
            <a:chExt cx="10322771" cy="6858000"/>
          </a:xfrm>
        </p:grpSpPr>
        <p:pic>
          <p:nvPicPr>
            <p:cNvPr id="3" name="Imagem 2" descr="Uma imagem contendo computador&#10;&#10;O conteúdo gerado por IA pode estar incorreto.">
              <a:extLst>
                <a:ext uri="{FF2B5EF4-FFF2-40B4-BE49-F238E27FC236}">
                  <a16:creationId xmlns:a16="http://schemas.microsoft.com/office/drawing/2014/main" id="{3D6BEB51-3967-F6C1-DB82-D95CCE38E9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65" t="1482" r="2063" b="7592"/>
            <a:stretch>
              <a:fillRect/>
            </a:stretch>
          </p:blipFill>
          <p:spPr>
            <a:xfrm rot="5400000">
              <a:off x="2680589" y="-1171105"/>
              <a:ext cx="6857999" cy="9200208"/>
            </a:xfrm>
            <a:prstGeom prst="rect">
              <a:avLst/>
            </a:prstGeom>
          </p:spPr>
        </p:pic>
        <p:pic>
          <p:nvPicPr>
            <p:cNvPr id="4" name="Imagem 3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30541808-E8DA-262F-3CB5-FB66416153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2174" y="6468609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7962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471DE5-1988-6F36-A17D-88634FF72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Mapa&#10;&#10;O conteúdo gerado por IA pode estar incorreto.">
            <a:extLst>
              <a:ext uri="{FF2B5EF4-FFF2-40B4-BE49-F238E27FC236}">
                <a16:creationId xmlns:a16="http://schemas.microsoft.com/office/drawing/2014/main" id="{4B4DFB6A-E91C-7322-6E73-AB9BC4A8C4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00" t="55117" r="48116" b="21876"/>
          <a:stretch>
            <a:fillRect/>
          </a:stretch>
        </p:blipFill>
        <p:spPr>
          <a:xfrm>
            <a:off x="-26044" y="0"/>
            <a:ext cx="12244635" cy="6858000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C8F29FFC-08EA-1899-3F3D-5C96E9E33FBA}"/>
              </a:ext>
            </a:extLst>
          </p:cNvPr>
          <p:cNvSpPr/>
          <p:nvPr/>
        </p:nvSpPr>
        <p:spPr>
          <a:xfrm>
            <a:off x="6959599" y="2324101"/>
            <a:ext cx="2322286" cy="787400"/>
          </a:xfrm>
          <a:prstGeom prst="rect">
            <a:avLst/>
          </a:prstGeom>
          <a:solidFill>
            <a:srgbClr val="DA214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82473BB5-3F5D-DE5E-EDD0-826EC996E4F6}"/>
              </a:ext>
            </a:extLst>
          </p:cNvPr>
          <p:cNvSpPr/>
          <p:nvPr/>
        </p:nvSpPr>
        <p:spPr>
          <a:xfrm>
            <a:off x="9849111" y="1006929"/>
            <a:ext cx="2367645" cy="787400"/>
          </a:xfrm>
          <a:prstGeom prst="rect">
            <a:avLst/>
          </a:prstGeom>
          <a:solidFill>
            <a:srgbClr val="00B49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EAB7166C-725F-5C12-8A9F-E5EF621190C6}"/>
              </a:ext>
            </a:extLst>
          </p:cNvPr>
          <p:cNvSpPr/>
          <p:nvPr/>
        </p:nvSpPr>
        <p:spPr>
          <a:xfrm>
            <a:off x="11010257" y="1392614"/>
            <a:ext cx="1103085" cy="355599"/>
          </a:xfrm>
          <a:prstGeom prst="rect">
            <a:avLst/>
          </a:prstGeom>
          <a:solidFill>
            <a:srgbClr val="00B49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4C396C23-BB33-38D6-630A-7A04E762CF9B}"/>
              </a:ext>
            </a:extLst>
          </p:cNvPr>
          <p:cNvSpPr/>
          <p:nvPr/>
        </p:nvSpPr>
        <p:spPr>
          <a:xfrm>
            <a:off x="10023285" y="4669972"/>
            <a:ext cx="1538514" cy="787400"/>
          </a:xfrm>
          <a:prstGeom prst="rect">
            <a:avLst/>
          </a:prstGeom>
          <a:solidFill>
            <a:srgbClr val="9239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2C6C3F0F-57A2-1A53-985F-6F09283A4884}"/>
              </a:ext>
            </a:extLst>
          </p:cNvPr>
          <p:cNvSpPr/>
          <p:nvPr/>
        </p:nvSpPr>
        <p:spPr>
          <a:xfrm>
            <a:off x="-44880" y="0"/>
            <a:ext cx="1588143" cy="3082020"/>
          </a:xfrm>
          <a:prstGeom prst="rect">
            <a:avLst/>
          </a:prstGeom>
          <a:solidFill>
            <a:srgbClr val="68D9F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CF09BA3F-31AF-3599-3B62-C2830126B7AB}"/>
              </a:ext>
            </a:extLst>
          </p:cNvPr>
          <p:cNvSpPr/>
          <p:nvPr/>
        </p:nvSpPr>
        <p:spPr>
          <a:xfrm>
            <a:off x="8082642" y="488950"/>
            <a:ext cx="947058" cy="215900"/>
          </a:xfrm>
          <a:prstGeom prst="roundRect">
            <a:avLst/>
          </a:prstGeom>
          <a:solidFill>
            <a:srgbClr val="673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7" name="Tinta 16">
                <a:extLst>
                  <a:ext uri="{FF2B5EF4-FFF2-40B4-BE49-F238E27FC236}">
                    <a16:creationId xmlns:a16="http://schemas.microsoft.com/office/drawing/2014/main" id="{AF3F93D3-562B-0548-375C-B1AEF44774D8}"/>
                  </a:ext>
                </a:extLst>
              </p14:cNvPr>
              <p14:cNvContentPartPr/>
              <p14:nvPr/>
            </p14:nvContentPartPr>
            <p14:xfrm>
              <a:off x="7353105" y="1285470"/>
              <a:ext cx="360" cy="360"/>
            </p14:xfrm>
          </p:contentPart>
        </mc:Choice>
        <mc:Fallback>
          <p:pic>
            <p:nvPicPr>
              <p:cNvPr id="17" name="Tinta 16">
                <a:extLst>
                  <a:ext uri="{FF2B5EF4-FFF2-40B4-BE49-F238E27FC236}">
                    <a16:creationId xmlns:a16="http://schemas.microsoft.com/office/drawing/2014/main" id="{AF3F93D3-562B-0548-375C-B1AEF44774D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290105" y="1222470"/>
                <a:ext cx="126000" cy="126000"/>
              </a:xfrm>
              <a:prstGeom prst="rect">
                <a:avLst/>
              </a:prstGeom>
            </p:spPr>
          </p:pic>
        </mc:Fallback>
      </mc:AlternateContent>
      <p:sp>
        <p:nvSpPr>
          <p:cNvPr id="18" name="CaixaDeTexto 17">
            <a:extLst>
              <a:ext uri="{FF2B5EF4-FFF2-40B4-BE49-F238E27FC236}">
                <a16:creationId xmlns:a16="http://schemas.microsoft.com/office/drawing/2014/main" id="{BCD419E2-5BDC-2DEC-1CDC-2B8CBD1B8117}"/>
              </a:ext>
            </a:extLst>
          </p:cNvPr>
          <p:cNvSpPr txBox="1"/>
          <p:nvPr/>
        </p:nvSpPr>
        <p:spPr>
          <a:xfrm>
            <a:off x="6875045" y="3161041"/>
            <a:ext cx="18129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rPr>
              <a:t>FRANÇA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D7248A7C-45A9-0F6C-2118-A5951F953A55}"/>
              </a:ext>
            </a:extLst>
          </p:cNvPr>
          <p:cNvSpPr txBox="1"/>
          <p:nvPr/>
        </p:nvSpPr>
        <p:spPr>
          <a:xfrm>
            <a:off x="6762962" y="1358899"/>
            <a:ext cx="18129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rPr>
              <a:t>Noyon</a:t>
            </a:r>
            <a:endParaRPr lang="pt-BR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genial Black" panose="02000503040000020004" pitchFamily="2" charset="0"/>
            </a:endParaRP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DACC8C0D-4AE6-56EC-E649-D8A46C7C0A35}"/>
              </a:ext>
            </a:extLst>
          </p:cNvPr>
          <p:cNvSpPr txBox="1"/>
          <p:nvPr/>
        </p:nvSpPr>
        <p:spPr>
          <a:xfrm>
            <a:off x="10499085" y="1100804"/>
            <a:ext cx="1717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rPr>
              <a:t>ALEMANHA</a:t>
            </a:r>
            <a:endParaRPr lang="pt-BR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genial Black" panose="02000503040000020004" pitchFamily="2" charset="0"/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6B49FA0B-227B-448A-80B9-4E0BDAB54481}"/>
              </a:ext>
            </a:extLst>
          </p:cNvPr>
          <p:cNvSpPr txBox="1"/>
          <p:nvPr/>
        </p:nvSpPr>
        <p:spPr>
          <a:xfrm>
            <a:off x="9777710" y="5232836"/>
            <a:ext cx="2180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rPr>
              <a:t>ITÁLIA</a:t>
            </a:r>
            <a:endParaRPr lang="pt-BR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genial Black" panose="02000503040000020004" pitchFamily="2" charset="0"/>
            </a:endParaRP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30D24AAF-793A-5F87-170E-1B589C7B9AC2}"/>
              </a:ext>
            </a:extLst>
          </p:cNvPr>
          <p:cNvSpPr txBox="1"/>
          <p:nvPr/>
        </p:nvSpPr>
        <p:spPr>
          <a:xfrm>
            <a:off x="2710331" y="6122544"/>
            <a:ext cx="2180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rPr>
              <a:t>ESPANHA</a:t>
            </a:r>
            <a:endParaRPr lang="pt-BR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genial Black" panose="02000503040000020004" pitchFamily="2" charset="0"/>
            </a:endParaRP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409DE0D6-28BA-5A5C-5C3B-E6E39A1FE384}"/>
              </a:ext>
            </a:extLst>
          </p:cNvPr>
          <p:cNvSpPr txBox="1"/>
          <p:nvPr/>
        </p:nvSpPr>
        <p:spPr>
          <a:xfrm>
            <a:off x="9380887" y="3686453"/>
            <a:ext cx="2180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rPr>
              <a:t>SUÍÇA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4" name="Tinta 23">
                <a:extLst>
                  <a:ext uri="{FF2B5EF4-FFF2-40B4-BE49-F238E27FC236}">
                    <a16:creationId xmlns:a16="http://schemas.microsoft.com/office/drawing/2014/main" id="{13B58C3B-B46D-FB0D-4E9F-552914545EF3}"/>
                  </a:ext>
                </a:extLst>
              </p14:cNvPr>
              <p14:cNvContentPartPr/>
              <p14:nvPr/>
            </p14:nvContentPartPr>
            <p14:xfrm>
              <a:off x="6692612" y="1831718"/>
              <a:ext cx="360" cy="360"/>
            </p14:xfrm>
          </p:contentPart>
        </mc:Choice>
        <mc:Fallback>
          <p:pic>
            <p:nvPicPr>
              <p:cNvPr id="24" name="Tinta 23">
                <a:extLst>
                  <a:ext uri="{FF2B5EF4-FFF2-40B4-BE49-F238E27FC236}">
                    <a16:creationId xmlns:a16="http://schemas.microsoft.com/office/drawing/2014/main" id="{13B58C3B-B46D-FB0D-4E9F-552914545EF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29612" y="1768718"/>
                <a:ext cx="126000" cy="126000"/>
              </a:xfrm>
              <a:prstGeom prst="rect">
                <a:avLst/>
              </a:prstGeom>
            </p:spPr>
          </p:pic>
        </mc:Fallback>
      </mc:AlternateContent>
      <p:sp>
        <p:nvSpPr>
          <p:cNvPr id="25" name="CaixaDeTexto 24">
            <a:extLst>
              <a:ext uri="{FF2B5EF4-FFF2-40B4-BE49-F238E27FC236}">
                <a16:creationId xmlns:a16="http://schemas.microsoft.com/office/drawing/2014/main" id="{6575B69B-320A-228F-2E04-A1070C723659}"/>
              </a:ext>
            </a:extLst>
          </p:cNvPr>
          <p:cNvSpPr txBox="1"/>
          <p:nvPr/>
        </p:nvSpPr>
        <p:spPr>
          <a:xfrm>
            <a:off x="5974464" y="1953518"/>
            <a:ext cx="18129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rPr>
              <a:t>Paris</a:t>
            </a:r>
            <a:endParaRPr lang="pt-BR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genial Black" panose="02000503040000020004" pitchFamily="2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7" name="Tinta 26">
                <a:extLst>
                  <a:ext uri="{FF2B5EF4-FFF2-40B4-BE49-F238E27FC236}">
                    <a16:creationId xmlns:a16="http://schemas.microsoft.com/office/drawing/2014/main" id="{12C6082B-6D20-4263-8C41-080CB9CA34C9}"/>
                  </a:ext>
                </a:extLst>
              </p14:cNvPr>
              <p14:cNvContentPartPr/>
              <p14:nvPr/>
            </p14:nvContentPartPr>
            <p14:xfrm>
              <a:off x="9619843" y="3229163"/>
              <a:ext cx="360" cy="360"/>
            </p14:xfrm>
          </p:contentPart>
        </mc:Choice>
        <mc:Fallback>
          <p:pic>
            <p:nvPicPr>
              <p:cNvPr id="27" name="Tinta 26">
                <a:extLst>
                  <a:ext uri="{FF2B5EF4-FFF2-40B4-BE49-F238E27FC236}">
                    <a16:creationId xmlns:a16="http://schemas.microsoft.com/office/drawing/2014/main" id="{12C6082B-6D20-4263-8C41-080CB9CA34C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556843" y="3166163"/>
                <a:ext cx="126000" cy="126000"/>
              </a:xfrm>
              <a:prstGeom prst="rect">
                <a:avLst/>
              </a:prstGeom>
            </p:spPr>
          </p:pic>
        </mc:Fallback>
      </mc:AlternateContent>
      <p:sp>
        <p:nvSpPr>
          <p:cNvPr id="28" name="CaixaDeTexto 27">
            <a:extLst>
              <a:ext uri="{FF2B5EF4-FFF2-40B4-BE49-F238E27FC236}">
                <a16:creationId xmlns:a16="http://schemas.microsoft.com/office/drawing/2014/main" id="{E705E7EF-B2C6-62F4-BCAC-FBCFED481D4C}"/>
              </a:ext>
            </a:extLst>
          </p:cNvPr>
          <p:cNvSpPr txBox="1"/>
          <p:nvPr/>
        </p:nvSpPr>
        <p:spPr>
          <a:xfrm>
            <a:off x="8871247" y="3266423"/>
            <a:ext cx="18129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rPr>
              <a:t>Basileia</a:t>
            </a:r>
            <a:endParaRPr lang="pt-BR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genial Black" panose="02000503040000020004" pitchFamily="2" charset="0"/>
            </a:endParaRPr>
          </a:p>
        </p:txBody>
      </p:sp>
      <p:pic>
        <p:nvPicPr>
          <p:cNvPr id="2" name="Imagem 1" descr="Mapa&#10;&#10;O conteúdo gerado por IA pode estar incorreto.">
            <a:extLst>
              <a:ext uri="{FF2B5EF4-FFF2-40B4-BE49-F238E27FC236}">
                <a16:creationId xmlns:a16="http://schemas.microsoft.com/office/drawing/2014/main" id="{E4BEBF11-A40D-626D-4834-B92F22A882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20" t="2086" r="3161" b="90986"/>
          <a:stretch>
            <a:fillRect/>
          </a:stretch>
        </p:blipFill>
        <p:spPr>
          <a:xfrm rot="5400000">
            <a:off x="11611370" y="6255645"/>
            <a:ext cx="339989" cy="789769"/>
          </a:xfrm>
          <a:prstGeom prst="rect">
            <a:avLst/>
          </a:prstGeom>
        </p:spPr>
      </p:pic>
      <p:pic>
        <p:nvPicPr>
          <p:cNvPr id="8" name="Imagem 7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7B7DD0EF-03DF-0C59-840D-09602A19840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1765" y="6412954"/>
            <a:ext cx="780082" cy="389390"/>
          </a:xfrm>
          <a:prstGeom prst="rect">
            <a:avLst/>
          </a:prstGeom>
        </p:spPr>
      </p:pic>
      <p:grpSp>
        <p:nvGrpSpPr>
          <p:cNvPr id="13" name="Agrupar 12">
            <a:extLst>
              <a:ext uri="{FF2B5EF4-FFF2-40B4-BE49-F238E27FC236}">
                <a16:creationId xmlns:a16="http://schemas.microsoft.com/office/drawing/2014/main" id="{B8BB240F-82A0-1807-0F6D-E8E49F5913EA}"/>
              </a:ext>
            </a:extLst>
          </p:cNvPr>
          <p:cNvGrpSpPr/>
          <p:nvPr/>
        </p:nvGrpSpPr>
        <p:grpSpPr>
          <a:xfrm>
            <a:off x="8210359" y="3803543"/>
            <a:ext cx="1812926" cy="468885"/>
            <a:chOff x="8210359" y="3803543"/>
            <a:chExt cx="1812926" cy="468885"/>
          </a:xfrm>
        </p:grpSpPr>
        <mc:AlternateContent xmlns:mc="http://schemas.openxmlformats.org/markup-compatibility/2006">
          <mc:Choice xmlns:p14="http://schemas.microsoft.com/office/powerpoint/2010/main" Requires="p14">
            <p:contentPart p14:bwMode="auto" r:id="rId9">
              <p14:nvContentPartPr>
                <p14:cNvPr id="10" name="Tinta 9">
                  <a:extLst>
                    <a:ext uri="{FF2B5EF4-FFF2-40B4-BE49-F238E27FC236}">
                      <a16:creationId xmlns:a16="http://schemas.microsoft.com/office/drawing/2014/main" id="{A1B663BD-35E1-CE2A-CF92-A3008E6443D2}"/>
                    </a:ext>
                  </a:extLst>
                </p14:cNvPr>
                <p14:cNvContentPartPr/>
                <p14:nvPr/>
              </p14:nvContentPartPr>
              <p14:xfrm>
                <a:off x="8776369" y="3803543"/>
                <a:ext cx="360" cy="360"/>
              </p14:xfrm>
            </p:contentPart>
          </mc:Choice>
          <mc:Fallback>
            <p:pic>
              <p:nvPicPr>
                <p:cNvPr id="10" name="Tinta 9">
                  <a:extLst>
                    <a:ext uri="{FF2B5EF4-FFF2-40B4-BE49-F238E27FC236}">
                      <a16:creationId xmlns:a16="http://schemas.microsoft.com/office/drawing/2014/main" id="{A1B663BD-35E1-CE2A-CF92-A3008E6443D2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713369" y="3740543"/>
                  <a:ext cx="126000" cy="126000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2" name="CaixaDeTexto 11">
              <a:extLst>
                <a:ext uri="{FF2B5EF4-FFF2-40B4-BE49-F238E27FC236}">
                  <a16:creationId xmlns:a16="http://schemas.microsoft.com/office/drawing/2014/main" id="{A841C1D0-06BE-6A6C-52BE-ABE5EB692BCF}"/>
                </a:ext>
              </a:extLst>
            </p:cNvPr>
            <p:cNvSpPr txBox="1"/>
            <p:nvPr/>
          </p:nvSpPr>
          <p:spPr>
            <a:xfrm>
              <a:off x="8210359" y="3872318"/>
              <a:ext cx="18129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2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ngenial Black" panose="02000503040000020004" pitchFamily="2" charset="0"/>
                </a:rPr>
                <a:t>Genebra</a:t>
              </a:r>
              <a:endPara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genial Black" panose="0200050304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5548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276A33-9C06-80D8-F21E-A5DFB651BB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Agrupar 7">
            <a:extLst>
              <a:ext uri="{FF2B5EF4-FFF2-40B4-BE49-F238E27FC236}">
                <a16:creationId xmlns:a16="http://schemas.microsoft.com/office/drawing/2014/main" id="{966DF3A4-BCD0-CA0E-2AC2-0B1A4F68BB23}"/>
              </a:ext>
            </a:extLst>
          </p:cNvPr>
          <p:cNvGrpSpPr/>
          <p:nvPr/>
        </p:nvGrpSpPr>
        <p:grpSpPr>
          <a:xfrm>
            <a:off x="1473200" y="-1"/>
            <a:ext cx="10384456" cy="6858000"/>
            <a:chOff x="1473200" y="-1"/>
            <a:chExt cx="10384456" cy="6858000"/>
          </a:xfrm>
        </p:grpSpPr>
        <p:pic>
          <p:nvPicPr>
            <p:cNvPr id="3" name="Imagem 2" descr="Imagem em preto e branco de rosto de pessoa&#10;&#10;O conteúdo gerado por IA pode estar incorreto.">
              <a:extLst>
                <a:ext uri="{FF2B5EF4-FFF2-40B4-BE49-F238E27FC236}">
                  <a16:creationId xmlns:a16="http://schemas.microsoft.com/office/drawing/2014/main" id="{8B75F80B-0751-F486-A84B-06E34CC86B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64" t="2037" r="2326" b="7593"/>
            <a:stretch>
              <a:fillRect/>
            </a:stretch>
          </p:blipFill>
          <p:spPr>
            <a:xfrm>
              <a:off x="1473200" y="-1"/>
              <a:ext cx="5110448" cy="6832599"/>
            </a:xfrm>
            <a:prstGeom prst="rect">
              <a:avLst/>
            </a:prstGeom>
          </p:spPr>
        </p:pic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555306EE-21E2-5DB3-AD2B-2E15FCF40F46}"/>
                </a:ext>
              </a:extLst>
            </p:cNvPr>
            <p:cNvSpPr txBox="1"/>
            <p:nvPr/>
          </p:nvSpPr>
          <p:spPr>
            <a:xfrm>
              <a:off x="7010400" y="3105834"/>
              <a:ext cx="48472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WILLIAN FAREL</a:t>
              </a:r>
            </a:p>
          </p:txBody>
        </p:sp>
        <p:pic>
          <p:nvPicPr>
            <p:cNvPr id="7" name="Imagem 6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579558A3-D2C4-4632-BED6-148679D6F8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2174" y="6468609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07930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C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D18FA5-0EA4-290B-AF63-CF5EC43FD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57A32065-6CD7-5487-DA25-A0DB78DB5726}"/>
              </a:ext>
            </a:extLst>
          </p:cNvPr>
          <p:cNvGrpSpPr/>
          <p:nvPr/>
        </p:nvGrpSpPr>
        <p:grpSpPr>
          <a:xfrm>
            <a:off x="1509484" y="-1"/>
            <a:ext cx="10322772" cy="6858000"/>
            <a:chOff x="1509484" y="-1"/>
            <a:chExt cx="10322772" cy="6858000"/>
          </a:xfrm>
        </p:grpSpPr>
        <p:pic>
          <p:nvPicPr>
            <p:cNvPr id="5" name="Imagem 4">
              <a:extLst>
                <a:ext uri="{FF2B5EF4-FFF2-40B4-BE49-F238E27FC236}">
                  <a16:creationId xmlns:a16="http://schemas.microsoft.com/office/drawing/2014/main" id="{8EFBD4AA-0F2A-767A-7F7B-C64EFED51B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1" t="1296" r="2064" b="7407"/>
            <a:stretch>
              <a:fillRect/>
            </a:stretch>
          </p:blipFill>
          <p:spPr>
            <a:xfrm rot="5400000">
              <a:off x="2686743" y="-1177260"/>
              <a:ext cx="6858000" cy="9212518"/>
            </a:xfrm>
            <a:prstGeom prst="rect">
              <a:avLst/>
            </a:prstGeom>
          </p:spPr>
        </p:pic>
        <p:pic>
          <p:nvPicPr>
            <p:cNvPr id="2" name="Imagem 1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31AC999F-3C66-9782-A941-2F703D8D62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2174" y="6468609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00692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FC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BE2973-7670-0FB9-2203-0744E0F6C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Agrupar 4">
            <a:extLst>
              <a:ext uri="{FF2B5EF4-FFF2-40B4-BE49-F238E27FC236}">
                <a16:creationId xmlns:a16="http://schemas.microsoft.com/office/drawing/2014/main" id="{87206145-59F2-D949-7475-2B1EB07174F6}"/>
              </a:ext>
            </a:extLst>
          </p:cNvPr>
          <p:cNvGrpSpPr/>
          <p:nvPr/>
        </p:nvGrpSpPr>
        <p:grpSpPr>
          <a:xfrm>
            <a:off x="1507369" y="-1"/>
            <a:ext cx="10324887" cy="6858001"/>
            <a:chOff x="1507369" y="-1"/>
            <a:chExt cx="10324887" cy="6858001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9C002331-D841-D4D8-C3EA-4928421D02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1" t="1852" r="2064" b="7222"/>
            <a:stretch>
              <a:fillRect/>
            </a:stretch>
          </p:blipFill>
          <p:spPr>
            <a:xfrm rot="5400000">
              <a:off x="2665942" y="-1158574"/>
              <a:ext cx="6858001" cy="9175147"/>
            </a:xfrm>
            <a:prstGeom prst="rect">
              <a:avLst/>
            </a:prstGeom>
          </p:spPr>
        </p:pic>
        <p:pic>
          <p:nvPicPr>
            <p:cNvPr id="2" name="Imagem 1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A0D01E87-213D-7B3A-3B4B-35EFEA250D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2174" y="6468609"/>
              <a:ext cx="780082" cy="3893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35143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65</Words>
  <Application>Microsoft Office PowerPoint</Application>
  <PresentationFormat>Widescreen</PresentationFormat>
  <Paragraphs>23</Paragraphs>
  <Slides>14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14</vt:i4>
      </vt:variant>
    </vt:vector>
  </HeadingPairs>
  <TitlesOfParts>
    <vt:vector size="20" baseType="lpstr">
      <vt:lpstr>Aptos</vt:lpstr>
      <vt:lpstr>Aptos Display</vt:lpstr>
      <vt:lpstr>Arial</vt:lpstr>
      <vt:lpstr>Bauhaus</vt:lpstr>
      <vt:lpstr>Congenial Black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Marcia Barbutti</dc:creator>
  <cp:lastModifiedBy>Marcia Barbutti</cp:lastModifiedBy>
  <cp:revision>2</cp:revision>
  <dcterms:created xsi:type="dcterms:W3CDTF">2025-10-06T13:39:43Z</dcterms:created>
  <dcterms:modified xsi:type="dcterms:W3CDTF">2025-10-06T14:57:24Z</dcterms:modified>
</cp:coreProperties>
</file>